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8" r:id="rId3"/>
    <p:sldId id="261" r:id="rId4"/>
    <p:sldId id="276" r:id="rId5"/>
    <p:sldId id="277" r:id="rId6"/>
    <p:sldId id="257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16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1916832"/>
            <a:ext cx="7406640" cy="285307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Презентация </a:t>
            </a:r>
            <a:r>
              <a:rPr lang="ru-RU" smtClean="0"/>
              <a:t>летнего </a:t>
            </a:r>
            <a:r>
              <a:rPr lang="ru-RU" smtClean="0"/>
              <a:t>оздоровительного </a:t>
            </a:r>
            <a:r>
              <a:rPr lang="ru-RU" dirty="0" smtClean="0"/>
              <a:t>периода 2024 </a:t>
            </a:r>
            <a:r>
              <a:rPr lang="ru-RU" dirty="0"/>
              <a:t>г.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260648"/>
            <a:ext cx="7406640" cy="1752600"/>
          </a:xfrm>
        </p:spPr>
        <p:txBody>
          <a:bodyPr/>
          <a:lstStyle/>
          <a:p>
            <a:pPr algn="ctr"/>
            <a:r>
              <a:rPr lang="ru-RU" dirty="0" smtClean="0"/>
              <a:t>Муниципальное дошкольное образовательное учреждение</a:t>
            </a:r>
          </a:p>
          <a:p>
            <a:pPr algn="ctr"/>
            <a:r>
              <a:rPr lang="ru-RU" dirty="0" smtClean="0"/>
              <a:t> детский сад «Солнышко»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470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12700" r="7384" b="27344"/>
          <a:stretch/>
        </p:blipFill>
        <p:spPr>
          <a:xfrm>
            <a:off x="2123728" y="3284984"/>
            <a:ext cx="541114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553990" y="19770"/>
            <a:ext cx="4078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День </a:t>
            </a:r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России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836712"/>
            <a:ext cx="3635896" cy="2726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2" t="32082" b="30370"/>
          <a:stretch/>
        </p:blipFill>
        <p:spPr>
          <a:xfrm>
            <a:off x="1259632" y="1412776"/>
            <a:ext cx="3410479" cy="2575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4485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-86618"/>
            <a:ext cx="33853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День птиц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73" y="836712"/>
            <a:ext cx="3840427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221088"/>
            <a:ext cx="3167357" cy="2375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6" b="20293"/>
          <a:stretch/>
        </p:blipFill>
        <p:spPr>
          <a:xfrm>
            <a:off x="1835696" y="822896"/>
            <a:ext cx="2088232" cy="2858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63" y="3933056"/>
            <a:ext cx="3752941" cy="2814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14293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4008" y="116632"/>
            <a:ext cx="4423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День воздуха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2656"/>
            <a:ext cx="3131840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24744"/>
            <a:ext cx="3419872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48" y="2924944"/>
            <a:ext cx="3799077" cy="2924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60" y="3933056"/>
            <a:ext cx="3635896" cy="2726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8605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8533" y="188640"/>
            <a:ext cx="47984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День друзей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96752"/>
            <a:ext cx="3600400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2"/>
          <a:stretch/>
        </p:blipFill>
        <p:spPr>
          <a:xfrm>
            <a:off x="1619672" y="4005064"/>
            <a:ext cx="6516216" cy="2729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91"/>
          <a:stretch/>
        </p:blipFill>
        <p:spPr>
          <a:xfrm>
            <a:off x="5148064" y="1196752"/>
            <a:ext cx="3742267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355184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5013176"/>
            <a:ext cx="2790056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>
                <a:ln/>
                <a:solidFill>
                  <a:schemeClr val="accent3"/>
                </a:solidFill>
              </a:rPr>
              <a:t>Проводились игры</a:t>
            </a:r>
          </a:p>
          <a:p>
            <a:r>
              <a:rPr lang="ru-RU" b="1" dirty="0" smtClean="0">
                <a:ln/>
                <a:solidFill>
                  <a:schemeClr val="accent3"/>
                </a:solidFill>
              </a:rPr>
              <a:t>«</a:t>
            </a:r>
            <a:r>
              <a:rPr lang="ru-RU" b="1" dirty="0" err="1">
                <a:ln/>
                <a:solidFill>
                  <a:schemeClr val="accent3"/>
                </a:solidFill>
              </a:rPr>
              <a:t>А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втомобтиль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 и гараж»,</a:t>
            </a:r>
            <a:endParaRPr lang="ru-RU" b="1" dirty="0">
              <a:ln/>
              <a:solidFill>
                <a:schemeClr val="accent3"/>
              </a:solidFill>
            </a:endParaRPr>
          </a:p>
          <a:p>
            <a:r>
              <a:rPr lang="ru-RU" b="1" dirty="0" smtClean="0">
                <a:ln/>
                <a:solidFill>
                  <a:schemeClr val="accent3"/>
                </a:solidFill>
              </a:rPr>
              <a:t>«Автобус и пассажиры»,</a:t>
            </a:r>
            <a:endParaRPr lang="ru-RU" b="1" dirty="0">
              <a:ln/>
              <a:solidFill>
                <a:schemeClr val="accent3"/>
              </a:solidFill>
            </a:endParaRPr>
          </a:p>
          <a:p>
            <a:r>
              <a:rPr lang="ru-RU" b="1" dirty="0">
                <a:ln/>
                <a:solidFill>
                  <a:schemeClr val="accent3"/>
                </a:solidFill>
              </a:rPr>
              <a:t>«Светофор» и</a:t>
            </a:r>
          </a:p>
          <a:p>
            <a:r>
              <a:rPr lang="ru-RU" b="1" dirty="0">
                <a:ln/>
                <a:solidFill>
                  <a:schemeClr val="accent3"/>
                </a:solidFill>
              </a:rPr>
              <a:t>мероприятие по</a:t>
            </a:r>
          </a:p>
          <a:p>
            <a:r>
              <a:rPr lang="ru-RU" b="1" dirty="0">
                <a:ln/>
                <a:solidFill>
                  <a:schemeClr val="accent3"/>
                </a:solidFill>
              </a:rPr>
              <a:t>дорожной безопасности.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57141" y="3167590"/>
            <a:ext cx="311080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День ПДД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" t="360" r="18431" b="12150"/>
          <a:stretch/>
        </p:blipFill>
        <p:spPr>
          <a:xfrm>
            <a:off x="1187623" y="188640"/>
            <a:ext cx="3356457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56992"/>
            <a:ext cx="4860032" cy="328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3" r="23111"/>
          <a:stretch/>
        </p:blipFill>
        <p:spPr>
          <a:xfrm>
            <a:off x="5436096" y="204085"/>
            <a:ext cx="3240360" cy="2852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87221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44624"/>
            <a:ext cx="63555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chemeClr val="accent3"/>
                </a:solidFill>
                <a:effectLst/>
              </a:rPr>
              <a:t>День пожарной безопасности</a:t>
            </a:r>
            <a:endParaRPr lang="ru-RU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64704"/>
            <a:ext cx="3203848" cy="2402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146519"/>
            <a:ext cx="3083835" cy="2312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811010" y="700391"/>
            <a:ext cx="3294112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>
                <a:ln/>
                <a:solidFill>
                  <a:schemeClr val="accent3"/>
                </a:solidFill>
                <a:latin typeface="YS Text"/>
              </a:rPr>
              <a:t>Я — огонь! Я — друг ребят.</a:t>
            </a:r>
            <a:r>
              <a:rPr lang="ru-RU" b="1" dirty="0">
                <a:ln/>
                <a:solidFill>
                  <a:schemeClr val="accent3"/>
                </a:solidFill>
              </a:rPr>
              <a:t/>
            </a:r>
            <a:br>
              <a:rPr lang="ru-RU" b="1" dirty="0">
                <a:ln/>
                <a:solidFill>
                  <a:schemeClr val="accent3"/>
                </a:solidFill>
              </a:rPr>
            </a:br>
            <a:r>
              <a:rPr lang="ru-RU" b="1" dirty="0">
                <a:ln/>
                <a:solidFill>
                  <a:schemeClr val="accent3"/>
                </a:solidFill>
                <a:latin typeface="YS Text"/>
              </a:rPr>
              <a:t>Но когда со мной шалят,</a:t>
            </a:r>
            <a:r>
              <a:rPr lang="ru-RU" b="1" dirty="0">
                <a:ln/>
                <a:solidFill>
                  <a:schemeClr val="accent3"/>
                </a:solidFill>
              </a:rPr>
              <a:t/>
            </a:r>
            <a:br>
              <a:rPr lang="ru-RU" b="1" dirty="0">
                <a:ln/>
                <a:solidFill>
                  <a:schemeClr val="accent3"/>
                </a:solidFill>
              </a:rPr>
            </a:br>
            <a:r>
              <a:rPr lang="ru-RU" b="1" dirty="0">
                <a:ln/>
                <a:solidFill>
                  <a:schemeClr val="accent3"/>
                </a:solidFill>
                <a:latin typeface="YS Text"/>
              </a:rPr>
              <a:t>Становлюсь тогда врагом</a:t>
            </a:r>
            <a:r>
              <a:rPr lang="ru-RU" b="1" dirty="0">
                <a:ln/>
                <a:solidFill>
                  <a:schemeClr val="accent3"/>
                </a:solidFill>
              </a:rPr>
              <a:t/>
            </a:r>
            <a:br>
              <a:rPr lang="ru-RU" b="1" dirty="0">
                <a:ln/>
                <a:solidFill>
                  <a:schemeClr val="accent3"/>
                </a:solidFill>
              </a:rPr>
            </a:br>
            <a:r>
              <a:rPr lang="ru-RU" b="1" dirty="0">
                <a:ln/>
                <a:solidFill>
                  <a:schemeClr val="accent3"/>
                </a:solidFill>
                <a:latin typeface="YS Text"/>
              </a:rPr>
              <a:t>И сжигаю всё кругом!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429000"/>
            <a:ext cx="4139952" cy="3104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4386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46335"/>
            <a:ext cx="7586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День мыльных пузырей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995892"/>
            <a:ext cx="285978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27" y="3717032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51736"/>
            <a:ext cx="3057804" cy="4077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303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116632"/>
            <a:ext cx="65527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Забавы с воздушными шарами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6712"/>
            <a:ext cx="3072342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291" y="3429000"/>
            <a:ext cx="4211960" cy="3158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778396"/>
            <a:ext cx="3227851" cy="2420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207923" y="3715823"/>
            <a:ext cx="3072342" cy="258532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>
                <a:ln/>
                <a:solidFill>
                  <a:schemeClr val="accent3"/>
                </a:solidFill>
                <a:latin typeface="YS Text"/>
              </a:rPr>
              <a:t>Шарик жёлтый — это раз!</a:t>
            </a:r>
            <a:r>
              <a:rPr lang="ru-RU" b="1" dirty="0">
                <a:ln/>
                <a:solidFill>
                  <a:schemeClr val="accent3"/>
                </a:solidFill>
              </a:rPr>
              <a:t/>
            </a:r>
            <a:br>
              <a:rPr lang="ru-RU" b="1" dirty="0">
                <a:ln/>
                <a:solidFill>
                  <a:schemeClr val="accent3"/>
                </a:solidFill>
              </a:rPr>
            </a:br>
            <a:r>
              <a:rPr lang="ru-RU" b="1" dirty="0">
                <a:ln/>
                <a:solidFill>
                  <a:schemeClr val="accent3"/>
                </a:solidFill>
                <a:latin typeface="YS Text"/>
              </a:rPr>
              <a:t>Шарик белый — это два!</a:t>
            </a:r>
            <a:r>
              <a:rPr lang="ru-RU" b="1" dirty="0">
                <a:ln/>
                <a:solidFill>
                  <a:schemeClr val="accent3"/>
                </a:solidFill>
              </a:rPr>
              <a:t/>
            </a:r>
            <a:br>
              <a:rPr lang="ru-RU" b="1" dirty="0">
                <a:ln/>
                <a:solidFill>
                  <a:schemeClr val="accent3"/>
                </a:solidFill>
              </a:rPr>
            </a:br>
            <a:r>
              <a:rPr lang="ru-RU" b="1" dirty="0">
                <a:ln/>
                <a:solidFill>
                  <a:schemeClr val="accent3"/>
                </a:solidFill>
                <a:latin typeface="YS Text"/>
              </a:rPr>
              <a:t>Прилетел к нам навсегда!</a:t>
            </a:r>
            <a:r>
              <a:rPr lang="ru-RU" b="1" dirty="0">
                <a:ln/>
                <a:solidFill>
                  <a:schemeClr val="accent3"/>
                </a:solidFill>
              </a:rPr>
              <a:t/>
            </a:r>
            <a:br>
              <a:rPr lang="ru-RU" b="1" dirty="0">
                <a:ln/>
                <a:solidFill>
                  <a:schemeClr val="accent3"/>
                </a:solidFill>
              </a:rPr>
            </a:br>
            <a:r>
              <a:rPr lang="ru-RU" b="1" dirty="0">
                <a:ln/>
                <a:solidFill>
                  <a:schemeClr val="accent3"/>
                </a:solidFill>
                <a:latin typeface="YS Text"/>
              </a:rPr>
              <a:t>Шарик синий будет третьим —</a:t>
            </a:r>
            <a:r>
              <a:rPr lang="ru-RU" b="1" dirty="0">
                <a:ln/>
                <a:solidFill>
                  <a:schemeClr val="accent3"/>
                </a:solidFill>
              </a:rPr>
              <a:t/>
            </a:r>
            <a:br>
              <a:rPr lang="ru-RU" b="1" dirty="0">
                <a:ln/>
                <a:solidFill>
                  <a:schemeClr val="accent3"/>
                </a:solidFill>
              </a:rPr>
            </a:br>
            <a:r>
              <a:rPr lang="ru-RU" b="1" dirty="0">
                <a:ln/>
                <a:solidFill>
                  <a:schemeClr val="accent3"/>
                </a:solidFill>
                <a:latin typeface="YS Text"/>
              </a:rPr>
              <a:t>Мы его с улыбкой встретим!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203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" t="28025" r="4158" b="10493"/>
          <a:stretch/>
        </p:blipFill>
        <p:spPr>
          <a:xfrm>
            <a:off x="5436096" y="1214652"/>
            <a:ext cx="3456384" cy="3241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666768"/>
            <a:ext cx="2160240" cy="21447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901543"/>
            <a:ext cx="4176464" cy="3618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259632" y="0"/>
            <a:ext cx="7324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День юного следопыта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824128"/>
            <a:ext cx="4176464" cy="2954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0965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-14229"/>
            <a:ext cx="4376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Свеча памяти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09101"/>
            <a:ext cx="4080454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91" y="1340768"/>
            <a:ext cx="3489852" cy="4653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260221"/>
            <a:ext cx="3102953" cy="2484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6554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-315416"/>
            <a:ext cx="7406640" cy="1472184"/>
          </a:xfrm>
        </p:spPr>
        <p:txBody>
          <a:bodyPr/>
          <a:lstStyle/>
          <a:p>
            <a:r>
              <a:rPr lang="ru-RU" dirty="0" smtClean="0"/>
              <a:t>Цель работы: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1268760"/>
            <a:ext cx="7406640" cy="1368152"/>
          </a:xfrm>
        </p:spPr>
        <p:txBody>
          <a:bodyPr>
            <a:normAutofit/>
          </a:bodyPr>
          <a:lstStyle/>
          <a:p>
            <a:r>
              <a:rPr lang="ru-RU" dirty="0"/>
              <a:t>сохранение и </a:t>
            </a:r>
            <a:r>
              <a:rPr lang="ru-RU" dirty="0" smtClean="0"/>
              <a:t>укрепление психического и физического </a:t>
            </a:r>
            <a:r>
              <a:rPr lang="ru-RU" dirty="0"/>
              <a:t>здоровья детей с </a:t>
            </a:r>
            <a:r>
              <a:rPr lang="ru-RU" dirty="0" smtClean="0"/>
              <a:t>учетом индивидуальных </a:t>
            </a:r>
            <a:r>
              <a:rPr lang="ru-RU" dirty="0"/>
              <a:t>способностей в летний период.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69816" y="2636912"/>
            <a:ext cx="7406640" cy="736092"/>
          </a:xfrm>
          <a:prstGeom prst="rect">
            <a:avLst/>
          </a:prstGeom>
        </p:spPr>
        <p:txBody>
          <a:bodyPr anchor="b">
            <a:normAutofit fontScale="7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dirty="0" smtClean="0"/>
              <a:t>Задачи летней оздоровительной работы: </a:t>
            </a:r>
            <a:endParaRPr lang="ru-RU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115616" y="3573016"/>
            <a:ext cx="7817232" cy="3168352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44016" y="3412067"/>
            <a:ext cx="7488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 Создать условия, обеспечивающие охрану жизни и здоровья детей,</a:t>
            </a:r>
          </a:p>
          <a:p>
            <a:r>
              <a:rPr lang="ru-RU" dirty="0"/>
              <a:t>предупреждение заболеваемости и травматизма.</a:t>
            </a:r>
          </a:p>
          <a:p>
            <a:endParaRPr lang="ru-RU" dirty="0"/>
          </a:p>
          <a:p>
            <a:r>
              <a:rPr lang="ru-RU" dirty="0"/>
              <a:t>2. Реализовать систему мероприятий, направленных на оздоровление и</a:t>
            </a:r>
          </a:p>
          <a:p>
            <a:r>
              <a:rPr lang="ru-RU" dirty="0"/>
              <a:t>физическое развитие детей, их нравственное воспитание, развитие</a:t>
            </a:r>
          </a:p>
          <a:p>
            <a:r>
              <a:rPr lang="ru-RU" dirty="0"/>
              <a:t>любознательности и познавательной активности, формирование</a:t>
            </a:r>
          </a:p>
          <a:p>
            <a:r>
              <a:rPr lang="ru-RU" dirty="0"/>
              <a:t>культурно – гигиенических и трудовых навыков.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95117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37197" y="-125595"/>
            <a:ext cx="4006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Тайны песка</a:t>
            </a:r>
            <a:endParaRPr lang="ru-RU" sz="5400" b="1" cap="none" spc="0" dirty="0">
              <a:ln w="11430"/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 t="8065" r="5399" b="6689"/>
          <a:stretch/>
        </p:blipFill>
        <p:spPr>
          <a:xfrm>
            <a:off x="1270000" y="260648"/>
            <a:ext cx="3867197" cy="3107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8" b="14815"/>
          <a:stretch/>
        </p:blipFill>
        <p:spPr>
          <a:xfrm>
            <a:off x="4355975" y="3573016"/>
            <a:ext cx="4758101" cy="3153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3" b="7187"/>
          <a:stretch/>
        </p:blipFill>
        <p:spPr>
          <a:xfrm>
            <a:off x="1403648" y="3590611"/>
            <a:ext cx="2709719" cy="3001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4" r="20206" b="11358"/>
          <a:stretch/>
        </p:blipFill>
        <p:spPr>
          <a:xfrm>
            <a:off x="5724128" y="805036"/>
            <a:ext cx="2664296" cy="2596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7214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16632"/>
            <a:ext cx="72671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00B050"/>
                </a:solidFill>
              </a:rPr>
              <a:t>День</a:t>
            </a:r>
            <a:r>
              <a:rPr lang="ru-RU" sz="5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5400" b="1" dirty="0" smtClean="0">
                <a:ln/>
                <a:solidFill>
                  <a:srgbClr val="FFFF00"/>
                </a:solidFill>
              </a:rPr>
              <a:t>олимпийских</a:t>
            </a:r>
            <a:r>
              <a:rPr lang="ru-RU" sz="5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5400" b="1" dirty="0" smtClean="0">
                <a:ln/>
                <a:solidFill>
                  <a:srgbClr val="00B0F0"/>
                </a:solidFill>
              </a:rPr>
              <a:t>игр</a:t>
            </a:r>
            <a:endParaRPr lang="ru-RU" sz="5400" b="1" dirty="0">
              <a:ln/>
              <a:solidFill>
                <a:srgbClr val="00B0F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39962"/>
            <a:ext cx="3611893" cy="2708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07" y="1268760"/>
            <a:ext cx="3857459" cy="2893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3"/>
          <a:stretch/>
        </p:blipFill>
        <p:spPr>
          <a:xfrm>
            <a:off x="1208253" y="4005064"/>
            <a:ext cx="3995936" cy="2649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431" y="4375460"/>
            <a:ext cx="3024336" cy="2268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4373337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68506"/>
            <a:ext cx="7905432" cy="623731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22739" y="46335"/>
            <a:ext cx="58516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 скорых встреч!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664678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08104" y="116632"/>
            <a:ext cx="3510136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000" b="1" dirty="0">
                <a:ln/>
                <a:solidFill>
                  <a:schemeClr val="accent3"/>
                </a:solidFill>
              </a:rPr>
              <a:t>Утром в садик все пришли</a:t>
            </a:r>
          </a:p>
          <a:p>
            <a:r>
              <a:rPr lang="ru-RU" sz="2000" b="1" dirty="0">
                <a:ln/>
                <a:solidFill>
                  <a:schemeClr val="accent3"/>
                </a:solidFill>
              </a:rPr>
              <a:t>Играть с друзьями будем мы</a:t>
            </a:r>
          </a:p>
          <a:p>
            <a:r>
              <a:rPr lang="ru-RU" sz="2000" b="1" dirty="0">
                <a:ln/>
                <a:solidFill>
                  <a:schemeClr val="accent3"/>
                </a:solidFill>
              </a:rPr>
              <a:t>Упражнения, зарядка</a:t>
            </a:r>
          </a:p>
          <a:p>
            <a:r>
              <a:rPr lang="ru-RU" sz="2000" b="1" dirty="0">
                <a:ln/>
                <a:solidFill>
                  <a:schemeClr val="accent3"/>
                </a:solidFill>
              </a:rPr>
              <a:t>Нам нужны как подзарядка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4423" y="5661248"/>
            <a:ext cx="694883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chemeClr val="accent3"/>
                </a:solidFill>
                <a:effectLst/>
              </a:rPr>
              <a:t>Каждое утро начинали с утренней зарядки на свежем воздухе</a:t>
            </a:r>
            <a:endParaRPr lang="ru-RU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57" y="332656"/>
            <a:ext cx="3376082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00808"/>
            <a:ext cx="4302224" cy="3699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07010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2" b="23630"/>
          <a:stretch/>
        </p:blipFill>
        <p:spPr>
          <a:xfrm>
            <a:off x="5508104" y="1052736"/>
            <a:ext cx="2791095" cy="3386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390638" y="98629"/>
            <a:ext cx="502602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/>
                <a:solidFill>
                  <a:schemeClr val="accent3"/>
                </a:solidFill>
                <a:effectLst/>
              </a:rPr>
              <a:t>После прогулки делали прохладные ванночки для ног </a:t>
            </a:r>
            <a:endParaRPr lang="ru-RU" sz="2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3"/>
          <a:stretch/>
        </p:blipFill>
        <p:spPr>
          <a:xfrm>
            <a:off x="1259632" y="188640"/>
            <a:ext cx="3339269" cy="4020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833" y="3717032"/>
            <a:ext cx="4394453" cy="3028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5547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56" b="19699"/>
          <a:stretch/>
        </p:blipFill>
        <p:spPr>
          <a:xfrm>
            <a:off x="1691680" y="4014125"/>
            <a:ext cx="4840984" cy="2704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539552" y="44624"/>
            <a:ext cx="836948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Босо хождение по массажным дорожкам после сна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" r="9651" b="7390"/>
          <a:stretch/>
        </p:blipFill>
        <p:spPr>
          <a:xfrm>
            <a:off x="4869987" y="1213790"/>
            <a:ext cx="4148667" cy="3501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1" y="1254412"/>
            <a:ext cx="3635896" cy="2726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7890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61012"/>
            <a:ext cx="2995042" cy="3348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31" y="3789040"/>
            <a:ext cx="4098645" cy="2574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86" y="1196752"/>
            <a:ext cx="4558537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5636394" y="3798003"/>
            <a:ext cx="35076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Чудесный день защиты деток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Не зря нам открывает лето!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Важнейшей теме посвящен,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Прекрасно вдохновляет он!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5557" y="0"/>
            <a:ext cx="678366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chemeClr val="accent3"/>
                </a:solidFill>
                <a:effectLst/>
              </a:rPr>
              <a:t>День защиты детей</a:t>
            </a:r>
          </a:p>
          <a:p>
            <a:pPr algn="ctr"/>
            <a:r>
              <a:rPr lang="ru-RU" sz="3600" b="1" dirty="0" smtClean="0">
                <a:ln/>
                <a:solidFill>
                  <a:schemeClr val="accent3"/>
                </a:solidFill>
              </a:rPr>
              <a:t>(открытие ЛОС)</a:t>
            </a:r>
            <a:endParaRPr lang="ru-RU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247716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33088"/>
            <a:ext cx="68407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</a:rPr>
              <a:t>День стихов </a:t>
            </a:r>
            <a:r>
              <a:rPr lang="ru-RU" sz="4000" b="1" cap="none" spc="0" dirty="0" err="1" smtClean="0">
                <a:ln/>
                <a:solidFill>
                  <a:schemeClr val="accent3"/>
                </a:solidFill>
                <a:effectLst/>
              </a:rPr>
              <a:t>А.Барто</a:t>
            </a:r>
            <a:endParaRPr lang="ru-RU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347" y="188640"/>
            <a:ext cx="3003798" cy="3794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673" y="908720"/>
            <a:ext cx="4211960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36" y="3933056"/>
            <a:ext cx="4536504" cy="2723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063679" y="4510189"/>
            <a:ext cx="2887133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400" b="1" dirty="0">
                <a:ln/>
                <a:solidFill>
                  <a:schemeClr val="accent3"/>
                </a:solidFill>
              </a:rPr>
              <a:t>Горит на солнышке</a:t>
            </a:r>
            <a:br>
              <a:rPr lang="ru-RU" sz="2400" b="1" dirty="0">
                <a:ln/>
                <a:solidFill>
                  <a:schemeClr val="accent3"/>
                </a:solidFill>
              </a:rPr>
            </a:br>
            <a:r>
              <a:rPr lang="ru-RU" sz="2400" b="1" dirty="0">
                <a:ln/>
                <a:solidFill>
                  <a:schemeClr val="accent3"/>
                </a:solidFill>
              </a:rPr>
              <a:t>Флажок,</a:t>
            </a:r>
            <a:br>
              <a:rPr lang="ru-RU" sz="2400" b="1" dirty="0">
                <a:ln/>
                <a:solidFill>
                  <a:schemeClr val="accent3"/>
                </a:solidFill>
              </a:rPr>
            </a:br>
            <a:r>
              <a:rPr lang="ru-RU" sz="2400" b="1" dirty="0">
                <a:ln/>
                <a:solidFill>
                  <a:schemeClr val="accent3"/>
                </a:solidFill>
              </a:rPr>
              <a:t>Как будто я</a:t>
            </a:r>
            <a:br>
              <a:rPr lang="ru-RU" sz="2400" b="1" dirty="0">
                <a:ln/>
                <a:solidFill>
                  <a:schemeClr val="accent3"/>
                </a:solidFill>
              </a:rPr>
            </a:br>
            <a:r>
              <a:rPr lang="ru-RU" sz="2400" b="1" dirty="0">
                <a:ln/>
                <a:solidFill>
                  <a:schemeClr val="accent3"/>
                </a:solidFill>
              </a:rPr>
              <a:t>Огонь зажег.</a:t>
            </a:r>
          </a:p>
        </p:txBody>
      </p:sp>
    </p:spTree>
    <p:extLst>
      <p:ext uri="{BB962C8B-B14F-4D97-AF65-F5344CB8AC3E}">
        <p14:creationId xmlns:p14="http://schemas.microsoft.com/office/powerpoint/2010/main" val="5297917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95293" y="0"/>
            <a:ext cx="40313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День спорта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08" y="650523"/>
            <a:ext cx="3960440" cy="3038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039962"/>
            <a:ext cx="3379066" cy="2683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80"/>
          <a:stretch/>
        </p:blipFill>
        <p:spPr>
          <a:xfrm>
            <a:off x="1176608" y="3801742"/>
            <a:ext cx="4835552" cy="2912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180112" y="4473386"/>
            <a:ext cx="2914824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400" b="1" dirty="0">
                <a:ln/>
                <a:solidFill>
                  <a:schemeClr val="accent3"/>
                </a:solidFill>
              </a:rPr>
              <a:t>«Нам болезни не страшны – с</a:t>
            </a:r>
          </a:p>
          <a:p>
            <a:r>
              <a:rPr lang="ru-RU" sz="2400" b="1" dirty="0">
                <a:ln/>
                <a:solidFill>
                  <a:schemeClr val="accent3"/>
                </a:solidFill>
              </a:rPr>
              <a:t>физкультурой мы дружны!»</a:t>
            </a:r>
          </a:p>
        </p:txBody>
      </p:sp>
    </p:spTree>
    <p:extLst>
      <p:ext uri="{BB962C8B-B14F-4D97-AF65-F5344CB8AC3E}">
        <p14:creationId xmlns:p14="http://schemas.microsoft.com/office/powerpoint/2010/main" val="2211476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036" y="4363327"/>
            <a:ext cx="3232588" cy="2424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509120"/>
            <a:ext cx="284380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115616" y="116632"/>
            <a:ext cx="79208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народных  игр и забав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55"/>
          <a:stretch/>
        </p:blipFill>
        <p:spPr>
          <a:xfrm>
            <a:off x="1115616" y="895730"/>
            <a:ext cx="2448272" cy="2461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688" y="764704"/>
            <a:ext cx="284380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20502" r="12726" b="14505"/>
          <a:stretch/>
        </p:blipFill>
        <p:spPr>
          <a:xfrm>
            <a:off x="2915816" y="2213684"/>
            <a:ext cx="4448862" cy="2943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02001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155</TotalTime>
  <Words>249</Words>
  <Application>Microsoft Office PowerPoint</Application>
  <PresentationFormat>Экран (4:3)</PresentationFormat>
  <Paragraphs>53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Солнцестояние</vt:lpstr>
      <vt:lpstr>Презентация летнего оздоровительного периода 2024 г.</vt:lpstr>
      <vt:lpstr>Цель работы: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проделанной работе за летний оздоровительный период 2021 г.</dc:title>
  <dc:creator>User</dc:creator>
  <cp:lastModifiedBy>User</cp:lastModifiedBy>
  <cp:revision>20</cp:revision>
  <dcterms:created xsi:type="dcterms:W3CDTF">2024-08-30T02:39:53Z</dcterms:created>
  <dcterms:modified xsi:type="dcterms:W3CDTF">2024-09-13T07:57:41Z</dcterms:modified>
</cp:coreProperties>
</file>